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4" r:id="rId6"/>
    <p:sldId id="263" r:id="rId7"/>
    <p:sldId id="262" r:id="rId8"/>
    <p:sldId id="261" r:id="rId9"/>
    <p:sldId id="260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4310D-43A4-496C-AB02-C7608EB14179}" type="datetimeFigureOut">
              <a:rPr lang="en-US" smtClean="0"/>
              <a:pPr/>
              <a:t>5/30/2015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1A377-ED95-4CF0-9AC2-6024EC847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799D-3DFF-49DC-85EF-9062FDAEA3CC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6773-BFD3-478F-970B-DF4BAAEEC184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B4A-64C9-420C-8750-950733EAE920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E333-8FE9-4538-8BAD-3E71FC11BACC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8A1DA-EB31-4F42-AEDA-51FE37908D37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F76E-5F0C-420F-BDA1-2CD17B59C0F6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EA5D0-1D80-4D11-9C31-ACBAE6FDBFA5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2D6FC-9035-4485-90D5-5D84E2A77BB4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3A59-F26A-4AB4-A6B3-65AA9179D236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DC96B-0270-47F8-B5EC-42F23244ED97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8A8BE-9220-41DF-9BA6-A4BE768764EA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3AF53-29C3-4CD0-A584-F81D0D729C6B}" type="datetime1">
              <a:rPr lang="en-US" smtClean="0"/>
              <a:pPr/>
              <a:t>5/30/2015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351C0-55A8-450C-94A3-36D53F1754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nmanufacturingtools.org/" TargetMode="External"/><Relationship Id="rId2" Type="http://schemas.openxmlformats.org/officeDocument/2006/relationships/hyperlink" Target="http://leanmanufacturingtools.org/contact-pag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6S Lean; For Customized or Editable Version Contact Through Leanmanufacturingtools.org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For a Customized or Editable Version of This Presentation Contact Through Leanmanufacturingtools.org</a:t>
            </a:r>
            <a:endParaRPr lang="en-US" dirty="0"/>
          </a:p>
        </p:txBody>
      </p:sp>
      <p:pic>
        <p:nvPicPr>
          <p:cNvPr id="4" name="Picture 3" descr="Slid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6S Lean; For Customized or Editable Version Contact Through Leanmanufacturingtools.org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6S Lean; For Customized or Editable Version Contact Through Leanmanufacturingtools.org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6S Lean; For Customized or Editable Version Contact Through Leanmanufacturingtools.org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6S Lean; For Customized or Editable Version Contact Through Leanmanufacturingtools.org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6S Lean; For Customized or Editable Version Contact Through Leanmanufacturingtools.org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6S Lean; For Customized or Editable Version Contact Through Leanmanufacturingtools.org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6S Lean; For Customized or Editable Version Contact Through Leanmanufacturingtools.org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6S Lean; For Customized or Editable Version Contact Through Leanmanufacturingtools.org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6S Lean; For Customized or Editable Version Contact Through Leanmanufacturingtools.org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Copyright and Disclaimer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Any commercial use of this presentation and the content therein is prohibited without prior permission. Requests for permission to use can be made through the contact page </a:t>
            </a:r>
            <a:r>
              <a:rPr lang="en-US" dirty="0" smtClean="0"/>
              <a:t>of </a:t>
            </a:r>
            <a:r>
              <a:rPr lang="en-US" dirty="0" smtClean="0">
                <a:hlinkClick r:id="rId2"/>
              </a:rPr>
              <a:t>http://leanmanufacturingtools.org/contact-page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This presentation is for personal use only and cannot be reproduced or circulated by anyone other than </a:t>
            </a:r>
            <a:r>
              <a:rPr lang="en-US" dirty="0" smtClean="0">
                <a:hlinkClick r:id="rId3"/>
              </a:rPr>
              <a:t>www.leanmanufacturingtools.org</a:t>
            </a:r>
            <a:endParaRPr lang="en-US" dirty="0" smtClean="0"/>
          </a:p>
          <a:p>
            <a:r>
              <a:rPr lang="en-US" dirty="0" smtClean="0"/>
              <a:t>Content may be quoted or reproduced for private and educational assignments as long as a proper citation is given referring  leanmanufacturingtools.org</a:t>
            </a:r>
          </a:p>
          <a:p>
            <a:r>
              <a:rPr lang="en-US" dirty="0" smtClean="0"/>
              <a:t>The information within this presentation and website are for information purposes only and any action taken is at your own risk.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219</Words>
  <Application>Microsoft Office PowerPoint</Application>
  <PresentationFormat>On-screen Show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Copyright and Disclaimer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2</cp:revision>
  <dcterms:created xsi:type="dcterms:W3CDTF">2015-05-01T10:37:09Z</dcterms:created>
  <dcterms:modified xsi:type="dcterms:W3CDTF">2015-05-30T09:02:17Z</dcterms:modified>
</cp:coreProperties>
</file>